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1" r:id="rId2"/>
    <p:sldId id="256" r:id="rId3"/>
    <p:sldId id="268" r:id="rId4"/>
    <p:sldId id="269" r:id="rId5"/>
    <p:sldId id="270" r:id="rId6"/>
    <p:sldId id="271" r:id="rId7"/>
    <p:sldId id="276" r:id="rId8"/>
    <p:sldId id="277" r:id="rId9"/>
    <p:sldId id="278" r:id="rId10"/>
    <p:sldId id="285" r:id="rId11"/>
    <p:sldId id="286" r:id="rId12"/>
    <p:sldId id="288" r:id="rId13"/>
    <p:sldId id="289" r:id="rId14"/>
    <p:sldId id="272" r:id="rId15"/>
    <p:sldId id="275" r:id="rId16"/>
    <p:sldId id="281" r:id="rId17"/>
    <p:sldId id="282" r:id="rId18"/>
    <p:sldId id="263" r:id="rId19"/>
    <p:sldId id="264" r:id="rId20"/>
    <p:sldId id="283" r:id="rId21"/>
    <p:sldId id="287" r:id="rId22"/>
    <p:sldId id="284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679A920-791F-4B1D-850B-02404190B941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B1F5EDB-3479-495D-885D-B31BB0ACA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A920-791F-4B1D-850B-02404190B941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5EDB-3479-495D-885D-B31BB0ACA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A920-791F-4B1D-850B-02404190B941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5EDB-3479-495D-885D-B31BB0ACA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A920-791F-4B1D-850B-02404190B941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5EDB-3479-495D-885D-B31BB0ACA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A920-791F-4B1D-850B-02404190B941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5EDB-3479-495D-885D-B31BB0ACA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A920-791F-4B1D-850B-02404190B941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5EDB-3479-495D-885D-B31BB0ACA1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A920-791F-4B1D-850B-02404190B941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5EDB-3479-495D-885D-B31BB0ACA19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A920-791F-4B1D-850B-02404190B941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5EDB-3479-495D-885D-B31BB0ACA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A920-791F-4B1D-850B-02404190B941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5EDB-3479-495D-885D-B31BB0ACA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679A920-791F-4B1D-850B-02404190B941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B1F5EDB-3479-495D-885D-B31BB0ACA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679A920-791F-4B1D-850B-02404190B941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B1F5EDB-3479-495D-885D-B31BB0ACA1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679A920-791F-4B1D-850B-02404190B941}" type="datetimeFigureOut">
              <a:rPr lang="ru-RU" smtClean="0"/>
              <a:t>20.04.2017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B1F5EDB-3479-495D-885D-B31BB0ACA1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417646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Активизация познавательной и мыслительной деятельности на уроках физико-математического цикла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</a:t>
            </a:r>
            <a:r>
              <a:rPr lang="ru-RU" dirty="0" smtClean="0"/>
              <a:t>мышления и </a:t>
            </a:r>
            <a:r>
              <a:rPr lang="ru-RU" dirty="0" smtClean="0"/>
              <a:t>воображения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931224" cy="46805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 помощью данных геометрических фигур нарисуйте объекты, при этом каждую фигуру можно уменьшать, увеличивать, использовать многократно, но нельзя добавлять новые фигуры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Объекты </a:t>
            </a:r>
            <a:r>
              <a:rPr lang="ru-RU" dirty="0" smtClean="0"/>
              <a:t>для рисования: кошка, клоун, дождь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55576" y="3573016"/>
            <a:ext cx="1440160" cy="14401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771800" y="3717032"/>
            <a:ext cx="936104" cy="129614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3648325"/>
            <a:ext cx="1584176" cy="1296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6804248" y="3717032"/>
            <a:ext cx="1368152" cy="1296144"/>
          </a:xfrm>
          <a:prstGeom prst="trapezoi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Развитие </a:t>
            </a:r>
            <a:r>
              <a:rPr lang="ru-RU" dirty="0" smtClean="0"/>
              <a:t>мышления и воображения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Нарисуйте маршрут движения  в своём воображении.</a:t>
            </a:r>
          </a:p>
          <a:p>
            <a:pPr marL="0" indent="0">
              <a:buNone/>
            </a:pPr>
            <a:r>
              <a:rPr lang="ru-RU" dirty="0" smtClean="0"/>
              <a:t>Выехав из некоторой точки А, велосипедист проехал 1 км на восток. Затем повернул на север и проехал 2 км, после чего ехал на запад 1 км и 1 км на юг. Наконец, повернул на восток и, проехав ещё 1 км, оказался в месте назначения. На что похож  маршрут движения велосипедиста?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4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Развитие мышления и воображения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Конструирование фраз. Составьте предложения, связывающие между собой, казалось бы, совершенно несочетаемые понятия. Например:</a:t>
            </a:r>
          </a:p>
          <a:p>
            <a:r>
              <a:rPr lang="ru-RU" dirty="0" smtClean="0"/>
              <a:t>Крокодил-газета</a:t>
            </a:r>
          </a:p>
          <a:p>
            <a:r>
              <a:rPr lang="ru-RU" dirty="0" smtClean="0"/>
              <a:t>Замок – океан</a:t>
            </a:r>
          </a:p>
          <a:p>
            <a:r>
              <a:rPr lang="ru-RU" dirty="0" smtClean="0"/>
              <a:t>Слон – космос</a:t>
            </a:r>
          </a:p>
          <a:p>
            <a:r>
              <a:rPr lang="ru-RU" dirty="0" smtClean="0"/>
              <a:t>Путешествие - комар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4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Развитие мышления и воображения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Метод мозгового штурма. Решите задачу.</a:t>
            </a:r>
          </a:p>
          <a:p>
            <a:pPr marL="0" indent="0">
              <a:buNone/>
            </a:pPr>
            <a:r>
              <a:rPr lang="ru-RU" dirty="0" smtClean="0"/>
              <a:t>Необходимо просверлить аккуратное круглое отверстие в резиновой трубке. Если сверлить сверлом, трубка сплющится и отверстие получится неаккуратным. Если прожигать, трубка не сплющится, но отверстие получится неаккуратное – обгорелые края. Как быть?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3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Тренируем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Внимательно один раз прочитайте перечень следующих слов:</a:t>
            </a:r>
          </a:p>
          <a:p>
            <a:r>
              <a:rPr lang="ru-RU" dirty="0" smtClean="0"/>
              <a:t>Пальто, картина, дверь, брюки, девочка, сад, кошка, огурец, носки, стена, свитер, бантик, варежки.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7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Тренируем внимание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Сколько примерно слов вы прочитали?</a:t>
            </a:r>
          </a:p>
          <a:p>
            <a:r>
              <a:rPr lang="ru-RU" dirty="0" smtClean="0"/>
              <a:t>Какие предметы одежды были названы?</a:t>
            </a:r>
          </a:p>
          <a:p>
            <a:r>
              <a:rPr lang="ru-RU" dirty="0" smtClean="0"/>
              <a:t>Назовите слова, начинающиеся с гласной.</a:t>
            </a:r>
          </a:p>
          <a:p>
            <a:r>
              <a:rPr lang="ru-RU" dirty="0" smtClean="0"/>
              <a:t>Какие предметы употребляются во множественном числе?</a:t>
            </a:r>
          </a:p>
          <a:p>
            <a:r>
              <a:rPr lang="ru-RU" dirty="0" smtClean="0"/>
              <a:t>Какое слово было вторым в ряду?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3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Тренируем внимание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Сколько </a:t>
            </a:r>
            <a:r>
              <a:rPr lang="ru-RU" dirty="0"/>
              <a:t>треугольников на чертеже? А сколько квадратов? Какие еще фигуры имеются на этом чертеже?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Рис.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71098"/>
            <a:ext cx="1895475" cy="1885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9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Тренируем внимание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По какому общему свойству (закономерности) написана следующая последовательность чисел: </a:t>
            </a:r>
            <a:endParaRPr lang="ru-RU" b="1" dirty="0" smtClean="0"/>
          </a:p>
          <a:p>
            <a:r>
              <a:rPr lang="ru-RU" dirty="0" smtClean="0"/>
              <a:t>16</a:t>
            </a:r>
            <a:r>
              <a:rPr lang="ru-RU" dirty="0"/>
              <a:t>, 12, 15, 11, 14, 10</a:t>
            </a:r>
          </a:p>
        </p:txBody>
      </p:sp>
    </p:spTree>
    <p:extLst>
      <p:ext uri="{BB962C8B-B14F-4D97-AF65-F5344CB8AC3E}">
        <p14:creationId xmlns:p14="http://schemas.microsoft.com/office/powerpoint/2010/main" val="9849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1"/>
            <a:ext cx="7632847" cy="936104"/>
          </a:xfrm>
        </p:spPr>
        <p:txBody>
          <a:bodyPr/>
          <a:lstStyle/>
          <a:p>
            <a:r>
              <a:rPr lang="ru-RU" dirty="0"/>
              <a:t>Тренируем внимание</a:t>
            </a:r>
          </a:p>
        </p:txBody>
      </p:sp>
      <p:pic>
        <p:nvPicPr>
          <p:cNvPr id="3" name="Рисунок 2" descr="http://mathemlib.ru/books/item/f00/s00/z0000031/pic/00008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75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3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Тренируем внимание</a:t>
            </a:r>
          </a:p>
        </p:txBody>
      </p:sp>
      <p:pic>
        <p:nvPicPr>
          <p:cNvPr id="3" name="Рисунок 2" descr="http://mathemlib.ru/books/item/f00/s00/z0000031/pic/00008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988840"/>
            <a:ext cx="7488832" cy="2304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8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488832" cy="41764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 можете с каждым днём становиться всё умнее и умнее. Ум может развиваться – его можно укрепить, настроить и подготовить так, что он будет творить чудеса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6368752" cy="720080"/>
          </a:xfrm>
        </p:spPr>
        <p:txBody>
          <a:bodyPr/>
          <a:lstStyle/>
          <a:p>
            <a:pPr algn="r"/>
            <a:r>
              <a:rPr lang="ru-RU" i="1" dirty="0" smtClean="0"/>
              <a:t>Мэрилин </a:t>
            </a:r>
            <a:r>
              <a:rPr lang="ru-RU" i="1" dirty="0" err="1" smtClean="0"/>
              <a:t>вос</a:t>
            </a:r>
            <a:r>
              <a:rPr lang="ru-RU" i="1" dirty="0" smtClean="0"/>
              <a:t> </a:t>
            </a:r>
            <a:r>
              <a:rPr lang="ru-RU" i="1" dirty="0" err="1" smtClean="0"/>
              <a:t>Сэ</a:t>
            </a:r>
            <a:r>
              <a:rPr lang="ru-RU" i="1" dirty="0" smtClean="0"/>
              <a:t>	</a:t>
            </a:r>
            <a:r>
              <a:rPr lang="ru-RU" i="1" dirty="0" err="1" smtClean="0"/>
              <a:t>йвэнт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67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Тренируем внимание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9521" y="171602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Найдите в приведенных примерах все 12 допущенных ошибок. На эту работу вы должны затратить не более 3-4 мин. После этого еще раз себя проверьте, не пропустили ли вы ошибки или подчеркнули там, где нет ошибки.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mathemlib.ru/books/item/f00/s00/z0000031/pic/0000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1" y="2924944"/>
            <a:ext cx="7560840" cy="3408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3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Тренируем внимание</a:t>
            </a:r>
          </a:p>
        </p:txBody>
      </p:sp>
      <p:pic>
        <p:nvPicPr>
          <p:cNvPr id="3" name="Рисунок 2" descr="Картинки по запросу цвета написаны другими цветам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62" y="2708920"/>
            <a:ext cx="5905500" cy="2952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4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Тренируем память</a:t>
            </a:r>
            <a:endParaRPr lang="ru-RU" dirty="0"/>
          </a:p>
        </p:txBody>
      </p:sp>
      <p:pic>
        <p:nvPicPr>
          <p:cNvPr id="4" name="Объект 3" descr="http://mathemlib.ru/books/item/f00/s00/z0000031/pic/00008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204864"/>
            <a:ext cx="7344816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2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/>
                </a:solidFill>
              </a:rPr>
              <a:t>Спасибо за внимание</a:t>
            </a:r>
            <a:endParaRPr lang="ru-RU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Обобщение и ограничение понятий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Обобщите следующие пары понятий:</a:t>
            </a:r>
          </a:p>
          <a:p>
            <a:r>
              <a:rPr lang="ru-RU" dirty="0" smtClean="0"/>
              <a:t>Скорость, время</a:t>
            </a:r>
          </a:p>
          <a:p>
            <a:r>
              <a:rPr lang="ru-RU" dirty="0" smtClean="0"/>
              <a:t>Торф, уголь</a:t>
            </a:r>
          </a:p>
          <a:p>
            <a:r>
              <a:rPr lang="ru-RU" dirty="0" smtClean="0"/>
              <a:t>Сложение, вычитание</a:t>
            </a:r>
          </a:p>
          <a:p>
            <a:r>
              <a:rPr lang="ru-RU" dirty="0" smtClean="0"/>
              <a:t>Треугольник, квадрат</a:t>
            </a:r>
          </a:p>
          <a:p>
            <a:r>
              <a:rPr lang="ru-RU" dirty="0" smtClean="0"/>
              <a:t>Физика, математика</a:t>
            </a:r>
          </a:p>
          <a:p>
            <a:r>
              <a:rPr lang="ru-RU" dirty="0" smtClean="0"/>
              <a:t>Термометр. мензурка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2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Обобщение и ограничение понятий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Выберите из предложенного перечня слов два более общие к данному:</a:t>
            </a:r>
          </a:p>
          <a:p>
            <a:r>
              <a:rPr lang="ru-RU" dirty="0" smtClean="0"/>
              <a:t>Железо- дерево, гвоздь, ведро, алюминий, вещество</a:t>
            </a:r>
          </a:p>
          <a:p>
            <a:r>
              <a:rPr lang="ru-RU" dirty="0" smtClean="0"/>
              <a:t>Масса- физическая величина, килограмм, весы, гири, объём</a:t>
            </a:r>
          </a:p>
          <a:p>
            <a:r>
              <a:rPr lang="ru-RU" dirty="0" smtClean="0"/>
              <a:t>Час- время, единица времени, минута, стрелки, масса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9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Обобщение и ограничение понятий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Исключите лишнее слово:</a:t>
            </a:r>
          </a:p>
          <a:p>
            <a:r>
              <a:rPr lang="ru-RU" dirty="0" smtClean="0"/>
              <a:t>Вода, масло, молоко, керосин, воздух.</a:t>
            </a:r>
          </a:p>
          <a:p>
            <a:r>
              <a:rPr lang="ru-RU" dirty="0" smtClean="0"/>
              <a:t>Сложение, вычитание, деление, умножение, множитель.</a:t>
            </a:r>
          </a:p>
          <a:p>
            <a:r>
              <a:rPr lang="ru-RU" dirty="0" smtClean="0"/>
              <a:t>Марс, Юпитер, Меркурий, Земля, Луна.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2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Обобщение и ограничение понятий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Расположите следующие понятия в логической последовательности от общего к частному:</a:t>
            </a:r>
          </a:p>
          <a:p>
            <a:r>
              <a:rPr lang="ru-RU" dirty="0" smtClean="0"/>
              <a:t>Явление природы, тепловые явления, физические явления</a:t>
            </a:r>
          </a:p>
          <a:p>
            <a:r>
              <a:rPr lang="ru-RU" dirty="0" smtClean="0"/>
              <a:t>Фигура, треугольник, геометрическая фигура</a:t>
            </a:r>
          </a:p>
          <a:p>
            <a:r>
              <a:rPr lang="ru-RU" dirty="0" smtClean="0"/>
              <a:t>Атмосферное явление, ветер, бриз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Выделение существенных признаков предмета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Из следующего перечня составьте пирамиды понятий по образцу:</a:t>
            </a:r>
          </a:p>
          <a:p>
            <a:pPr marL="0" indent="0" algn="ctr">
              <a:buNone/>
            </a:pPr>
            <a:r>
              <a:rPr lang="ru-RU" dirty="0" smtClean="0"/>
              <a:t>Растения</a:t>
            </a:r>
          </a:p>
          <a:p>
            <a:pPr marL="0" indent="0">
              <a:buNone/>
            </a:pPr>
            <a:r>
              <a:rPr lang="ru-RU" dirty="0" smtClean="0"/>
              <a:t>Деревья                                           Кустарники</a:t>
            </a:r>
          </a:p>
          <a:p>
            <a:pPr marL="0" indent="0">
              <a:buNone/>
            </a:pPr>
            <a:r>
              <a:rPr lang="ru-RU" dirty="0" smtClean="0"/>
              <a:t>Орех, дуб                               Смородина, малина</a:t>
            </a:r>
          </a:p>
          <a:p>
            <a:pPr marL="0" indent="0">
              <a:buNone/>
            </a:pPr>
            <a:r>
              <a:rPr lang="ru-RU" dirty="0" smtClean="0"/>
              <a:t>Хищные, лев, грызуны, животные, заяц, суслик, аист, тигр, птицы, млекопитающие, ласточки.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>Выделение существенных признаков предмета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Придумайте предложение из четырех слов, в котором каждое слово начинается с указанных ниже букв. Порядок букв менять нельзя.</a:t>
            </a:r>
          </a:p>
          <a:p>
            <a:r>
              <a:rPr lang="ru-RU" b="1" dirty="0" smtClean="0"/>
              <a:t>МУПП </a:t>
            </a:r>
          </a:p>
          <a:p>
            <a:r>
              <a:rPr lang="ru-RU" dirty="0" smtClean="0"/>
              <a:t>Например, математика ум в порядок приводит.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0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>Выделение существенных признаков предмета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Назовите четыре слова, в которых имеется по сто согласных.</a:t>
            </a:r>
          </a:p>
          <a:p>
            <a:r>
              <a:rPr lang="ru-RU" dirty="0" smtClean="0"/>
              <a:t>В каком глаголе сто отрицаний?</a:t>
            </a:r>
          </a:p>
          <a:p>
            <a:r>
              <a:rPr lang="ru-RU" dirty="0" smtClean="0"/>
              <a:t>Трое играли в шахматы. Всего сыграли 3 партии. Сколько партий сыграл каждый?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56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534</TotalTime>
  <Words>660</Words>
  <Application>Microsoft Office PowerPoint</Application>
  <PresentationFormat>Экран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Кнопка</vt:lpstr>
      <vt:lpstr>Активизация познавательной и мыслительной деятельности на уроках физико-математического цикла </vt:lpstr>
      <vt:lpstr>Вы можете с каждым днём становиться всё умнее и умнее. Ум может развиваться – его можно укрепить, настроить и подготовить так, что он будет творить чудеса</vt:lpstr>
      <vt:lpstr>Обобщение и ограничение понятий</vt:lpstr>
      <vt:lpstr>Обобщение и ограничение понятий</vt:lpstr>
      <vt:lpstr>Обобщение и ограничение понятий</vt:lpstr>
      <vt:lpstr>Обобщение и ограничение понятий</vt:lpstr>
      <vt:lpstr>Выделение существенных признаков предмета</vt:lpstr>
      <vt:lpstr>Выделение существенных признаков предмета</vt:lpstr>
      <vt:lpstr>Выделение существенных признаков предмета</vt:lpstr>
      <vt:lpstr>Развитие мышления и воображения</vt:lpstr>
      <vt:lpstr>Развитие мышления и воображения</vt:lpstr>
      <vt:lpstr>Развитие мышления и воображения</vt:lpstr>
      <vt:lpstr>Развитие мышления и воображения</vt:lpstr>
      <vt:lpstr>Тренируем внимание</vt:lpstr>
      <vt:lpstr>Тренируем внимание</vt:lpstr>
      <vt:lpstr>Тренируем внимание</vt:lpstr>
      <vt:lpstr>Тренируем внимание</vt:lpstr>
      <vt:lpstr>Тренируем внимание</vt:lpstr>
      <vt:lpstr>Тренируем внимание</vt:lpstr>
      <vt:lpstr>Тренируем внимание</vt:lpstr>
      <vt:lpstr>Тренируем внимание</vt:lpstr>
      <vt:lpstr>Тренируем память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Марьевская СОШ</dc:creator>
  <cp:lastModifiedBy>Марьевская СОШ</cp:lastModifiedBy>
  <cp:revision>30</cp:revision>
  <dcterms:created xsi:type="dcterms:W3CDTF">2017-04-14T01:28:13Z</dcterms:created>
  <dcterms:modified xsi:type="dcterms:W3CDTF">2017-04-20T15:55:36Z</dcterms:modified>
</cp:coreProperties>
</file>