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1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6633"/>
            <a:ext cx="8458200" cy="2592287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Презентация на тему:</a:t>
            </a:r>
            <a:br>
              <a:rPr lang="ru-RU" sz="6000" dirty="0" smtClean="0"/>
            </a:br>
            <a:r>
              <a:rPr lang="ru-RU" sz="6000" dirty="0" smtClean="0"/>
              <a:t>«Редкие растения Самарской области».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64488" cy="2855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</a:rPr>
              <a:t>Подготовила</a:t>
            </a:r>
            <a:r>
              <a:rPr lang="ru-RU" sz="2800" dirty="0" smtClean="0">
                <a:latin typeface="+mj-lt"/>
              </a:rPr>
              <a:t> : воспитатель </a:t>
            </a:r>
            <a:r>
              <a:rPr lang="ru-RU" sz="2800" dirty="0" err="1" smtClean="0">
                <a:latin typeface="+mj-lt"/>
              </a:rPr>
              <a:t>Пергаева</a:t>
            </a:r>
            <a:r>
              <a:rPr lang="ru-RU" sz="2800" dirty="0" smtClean="0">
                <a:latin typeface="+mj-lt"/>
              </a:rPr>
              <a:t> Юлия Николаевна</a:t>
            </a:r>
          </a:p>
          <a:p>
            <a:r>
              <a:rPr lang="ru-RU" sz="2800" b="1" dirty="0" smtClean="0">
                <a:latin typeface="+mj-lt"/>
              </a:rPr>
              <a:t>Учебное заведение</a:t>
            </a:r>
            <a:r>
              <a:rPr lang="ru-RU" sz="2800" dirty="0" smtClean="0">
                <a:latin typeface="+mj-lt"/>
              </a:rPr>
              <a:t>: СП ГБОУ СОШ Д/С «Колокольчик» </a:t>
            </a:r>
            <a:r>
              <a:rPr lang="ru-RU" sz="2800" dirty="0" err="1" smtClean="0">
                <a:latin typeface="+mj-lt"/>
              </a:rPr>
              <a:t>с.Марьевка</a:t>
            </a:r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pPr algn="ctr"/>
            <a:r>
              <a:rPr lang="ru-RU" sz="2800" dirty="0" smtClean="0">
                <a:latin typeface="+mj-lt"/>
              </a:rPr>
              <a:t>с. </a:t>
            </a:r>
            <a:r>
              <a:rPr lang="ru-RU" sz="2800" dirty="0" err="1" smtClean="0">
                <a:latin typeface="+mj-lt"/>
              </a:rPr>
              <a:t>Марьевка</a:t>
            </a:r>
            <a:r>
              <a:rPr lang="ru-RU" sz="2800" smtClean="0">
                <a:latin typeface="+mj-lt"/>
              </a:rPr>
              <a:t> </a:t>
            </a:r>
            <a:r>
              <a:rPr lang="ru-RU" sz="2800" smtClean="0">
                <a:latin typeface="+mj-lt"/>
              </a:rPr>
              <a:t>2017г</a:t>
            </a:r>
            <a:r>
              <a:rPr lang="ru-RU" sz="2800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62646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Список растений произрастающих на территории самарской области, подлежащих охране и занесенных в красную книгу: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1. Купальница</a:t>
            </a:r>
            <a:br>
              <a:rPr lang="ru-RU" sz="2800" dirty="0" smtClean="0"/>
            </a:br>
            <a:r>
              <a:rPr lang="ru-RU" sz="2800" dirty="0" smtClean="0"/>
              <a:t>2.Венерин </a:t>
            </a:r>
            <a:r>
              <a:rPr lang="ru-RU" sz="2800" dirty="0" err="1" smtClean="0"/>
              <a:t>башмачек</a:t>
            </a:r>
            <a:r>
              <a:rPr lang="ru-RU" sz="2800" dirty="0" smtClean="0"/>
              <a:t> настоящий</a:t>
            </a:r>
            <a:br>
              <a:rPr lang="ru-RU" sz="2800" dirty="0" smtClean="0"/>
            </a:br>
            <a:r>
              <a:rPr lang="ru-RU" sz="2800" dirty="0" smtClean="0"/>
              <a:t>3.Незабудки</a:t>
            </a:r>
            <a:br>
              <a:rPr lang="ru-RU" sz="2800" dirty="0" smtClean="0"/>
            </a:br>
            <a:r>
              <a:rPr lang="ru-RU" sz="2800" dirty="0" smtClean="0"/>
              <a:t>4.Василек </a:t>
            </a:r>
            <a:r>
              <a:rPr lang="ru-RU" sz="2800" dirty="0" err="1" smtClean="0"/>
              <a:t>талиева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5. Левкой душистый</a:t>
            </a:r>
            <a:br>
              <a:rPr lang="ru-RU" sz="2800" dirty="0" smtClean="0"/>
            </a:br>
            <a:r>
              <a:rPr lang="ru-RU" sz="2800" dirty="0" smtClean="0"/>
              <a:t>6.Люцерно </a:t>
            </a:r>
            <a:r>
              <a:rPr lang="ru-RU" sz="2800" dirty="0" err="1" smtClean="0"/>
              <a:t>решедчатая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7.и др.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708920"/>
            <a:ext cx="2088232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73216"/>
            <a:ext cx="8511480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</a:rPr>
              <a:t>КУПАЛЬНИЦА.</a:t>
            </a:r>
            <a:endParaRPr lang="ru-RU" sz="4000" dirty="0">
              <a:latin typeface="+mj-lt"/>
            </a:endParaRPr>
          </a:p>
        </p:txBody>
      </p:sp>
      <p:pic>
        <p:nvPicPr>
          <p:cNvPr id="1026" name="Picture 2" descr="C:\Users\Юля\Desktop\фото для призентации\61220210_1278416338_f_1467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381642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Юля\Desktop\фото для призентации\61220208_1278416312_1179648745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1642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Венерин </a:t>
            </a:r>
            <a:r>
              <a:rPr lang="ru-RU" sz="4000" dirty="0" err="1" smtClean="0"/>
              <a:t>башмачёк</a:t>
            </a:r>
            <a:r>
              <a:rPr lang="ru-RU" sz="4000" dirty="0" smtClean="0"/>
              <a:t> НАСТОЯЩИЙ.</a:t>
            </a:r>
            <a:endParaRPr lang="ru-RU" sz="4000" dirty="0"/>
          </a:p>
        </p:txBody>
      </p:sp>
      <p:pic>
        <p:nvPicPr>
          <p:cNvPr id="2050" name="Picture 2" descr="C:\Users\Юля\Desktop\фото для призентации\66347025_v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81642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Юля\Desktop\фото для призентации\cypripedium-02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74441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805264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Незабудки.</a:t>
            </a:r>
            <a:endParaRPr lang="ru-RU" sz="4000" dirty="0"/>
          </a:p>
        </p:txBody>
      </p:sp>
      <p:pic>
        <p:nvPicPr>
          <p:cNvPr id="3074" name="Picture 2" descr="C:\Users\Юля\Desktop\фото для призентации\nezabudka-lesnaya-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52839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Юля\Desktop\фото для призентации\ff2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093296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василек </a:t>
            </a:r>
            <a:r>
              <a:rPr lang="ru-RU" sz="4000" dirty="0" err="1" smtClean="0"/>
              <a:t>талиева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098" name="Picture 2" descr="C:\Users\Юля\Desktop\фото для призентации\0f311cce845534bbf63f47d1c32e00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0040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Юля\Desktop\фото для призентации\c68e2f963c97ebfa9174505f82676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96044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левкой душистый.</a:t>
            </a:r>
            <a:endParaRPr lang="ru-RU" sz="4000" dirty="0"/>
          </a:p>
        </p:txBody>
      </p:sp>
      <p:pic>
        <p:nvPicPr>
          <p:cNvPr id="5122" name="Picture 2" descr="C:\Users\Юля\Desktop\фото для призентации\Levkoy-dushistyiy-1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9100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Юля\Desktop\фото для призентации\Levkoy-dushistyiy-2-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5117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23731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люцерна решетчатая.</a:t>
            </a:r>
            <a:endParaRPr lang="ru-RU" sz="4000" dirty="0"/>
          </a:p>
        </p:txBody>
      </p:sp>
      <p:pic>
        <p:nvPicPr>
          <p:cNvPr id="6146" name="Picture 2" descr="C:\Users\Юля\Desktop\фото для призентации\145716_74e42c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0445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Юля\Desktop\фото для призентации\145717_874851b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10445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338437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Красота спасёт мир.</a:t>
            </a:r>
            <a:br>
              <a:rPr lang="ru-RU" sz="6000" dirty="0" smtClean="0"/>
            </a:br>
            <a:r>
              <a:rPr lang="ru-RU" sz="6000" dirty="0" smtClean="0"/>
              <a:t> Сохраним красоту природы нашего края!</a:t>
            </a:r>
            <a:endParaRPr lang="ru-RU" sz="6000" dirty="0"/>
          </a:p>
        </p:txBody>
      </p:sp>
      <p:pic>
        <p:nvPicPr>
          <p:cNvPr id="7170" name="Picture 2" descr="C:\Users\Юля\Desktop\фото для призентации\imgpreview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41044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63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на тему: «Редкие растения Самарской области». </vt:lpstr>
      <vt:lpstr>Список растений произрастающих на территории самарской области, подлежащих охране и занесенных в красную книгу: 1. Купальница 2.Венерин башмачек настоящий 3.Незабудки 4.Василек талиева 5. Левкой душистый 6.Люцерно решедчатая 7.и др. </vt:lpstr>
      <vt:lpstr>Слайд 3</vt:lpstr>
      <vt:lpstr>Венерин башмачёк НАСТОЯЩИЙ.</vt:lpstr>
      <vt:lpstr>Незабудки.</vt:lpstr>
      <vt:lpstr>василек талиева.</vt:lpstr>
      <vt:lpstr>левкой душистый.</vt:lpstr>
      <vt:lpstr>люцерна решетчатая.</vt:lpstr>
      <vt:lpstr>Красота спасёт мир.  Сохраним красоту природы нашего края!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«Редкие растения Самарской области». </dc:title>
  <dc:creator>Юля</dc:creator>
  <cp:lastModifiedBy>Юля</cp:lastModifiedBy>
  <cp:revision>13</cp:revision>
  <dcterms:created xsi:type="dcterms:W3CDTF">2017-03-12T16:04:14Z</dcterms:created>
  <dcterms:modified xsi:type="dcterms:W3CDTF">2019-09-24T03:48:28Z</dcterms:modified>
</cp:coreProperties>
</file>