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56" r:id="rId3"/>
    <p:sldId id="268" r:id="rId4"/>
    <p:sldId id="275" r:id="rId5"/>
    <p:sldId id="257" r:id="rId6"/>
    <p:sldId id="276" r:id="rId7"/>
    <p:sldId id="277" r:id="rId8"/>
    <p:sldId id="291" r:id="rId9"/>
    <p:sldId id="292" r:id="rId10"/>
    <p:sldId id="278" r:id="rId11"/>
    <p:sldId id="258" r:id="rId12"/>
    <p:sldId id="282" r:id="rId13"/>
    <p:sldId id="293" r:id="rId14"/>
    <p:sldId id="259" r:id="rId15"/>
    <p:sldId id="283" r:id="rId16"/>
    <p:sldId id="262" r:id="rId17"/>
    <p:sldId id="294" r:id="rId18"/>
    <p:sldId id="263" r:id="rId19"/>
    <p:sldId id="284" r:id="rId20"/>
    <p:sldId id="269" r:id="rId21"/>
    <p:sldId id="295" r:id="rId22"/>
    <p:sldId id="270" r:id="rId23"/>
    <p:sldId id="285" r:id="rId24"/>
    <p:sldId id="287" r:id="rId25"/>
    <p:sldId id="274" r:id="rId26"/>
    <p:sldId id="288" r:id="rId27"/>
    <p:sldId id="290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8EAF9-EF94-4049-8C21-F47997420185}" type="datetimeFigureOut">
              <a:rPr lang="ru-RU"/>
              <a:pPr>
                <a:defRPr/>
              </a:pPr>
              <a:t>22.05.2020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6F552-AD16-4836-8781-75E960C0BE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B2D5E-E9F4-47B9-B437-13796EFCF4A7}" type="datetimeFigureOut">
              <a:rPr lang="ru-RU"/>
              <a:pPr>
                <a:defRPr/>
              </a:pPr>
              <a:t>22.05.2020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F4E12-BE99-4561-A56E-31B8F625AC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B2107-16C7-4214-8CD3-5950ED7512A9}" type="datetimeFigureOut">
              <a:rPr lang="ru-RU"/>
              <a:pPr>
                <a:defRPr/>
              </a:pPr>
              <a:t>22.05.2020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89065-19C8-4997-B86D-5943E2C2CD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CBB76-08E0-4F77-AE04-765CE5BA4F08}" type="datetimeFigureOut">
              <a:rPr lang="ru-RU"/>
              <a:pPr>
                <a:defRPr/>
              </a:pPr>
              <a:t>22.05.2020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414CF-CFFA-4265-B2C1-9CF1BB602B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CFA19-5E66-44FF-B2FB-83750900E96A}" type="datetimeFigureOut">
              <a:rPr lang="ru-RU"/>
              <a:pPr>
                <a:defRPr/>
              </a:pPr>
              <a:t>22.05.2020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45A05-AAD7-48F7-899D-42D91CAF79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ECE9D-35E5-4C2C-8095-C916EC15A0D6}" type="datetimeFigureOut">
              <a:rPr lang="ru-RU"/>
              <a:pPr>
                <a:defRPr/>
              </a:pPr>
              <a:t>22.05.2020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42AB6-CD57-48A2-A0FB-48EE2B4C03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B2EA3-FDE0-4E78-8CDC-286208217F55}" type="datetimeFigureOut">
              <a:rPr lang="ru-RU"/>
              <a:pPr>
                <a:defRPr/>
              </a:pPr>
              <a:t>22.05.2020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7E779-C7CB-48B0-BED8-0564C5EC01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7B347-6B19-408C-8F3C-C5ABBFA7D7AA}" type="datetimeFigureOut">
              <a:rPr lang="ru-RU"/>
              <a:pPr>
                <a:defRPr/>
              </a:pPr>
              <a:t>22.05.2020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EA1B7-45B7-4D1E-A3AD-ECA10370EC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C2134-90B1-4335-8346-C77F9EFF17E8}" type="datetimeFigureOut">
              <a:rPr lang="ru-RU"/>
              <a:pPr>
                <a:defRPr/>
              </a:pPr>
              <a:t>22.05.2020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99F2B-C63F-4DB8-9A1A-4FE30E05D4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5AEB7-6AEC-4DA4-8E1E-472A7CD32498}" type="datetimeFigureOut">
              <a:rPr lang="ru-RU"/>
              <a:pPr>
                <a:defRPr/>
              </a:pPr>
              <a:t>22.05.2020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47B39-1E2A-430E-B0FC-2F520F0553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13C9A-8B75-4D35-9EB3-34AB75F21D50}" type="datetimeFigureOut">
              <a:rPr lang="ru-RU"/>
              <a:pPr>
                <a:defRPr/>
              </a:pPr>
              <a:t>22.05.2020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3D957-6806-4A6D-B612-70B381E10AE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A45A89-A8CE-4F2C-8091-013E4BB1583F}" type="datetimeFigureOut">
              <a:rPr lang="ru-RU"/>
              <a:pPr>
                <a:defRPr/>
              </a:pPr>
              <a:t>22.05.2020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A335EBD-BBA4-43B1-8296-2E03DE3DB8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5" y="261045"/>
            <a:ext cx="7342187" cy="1151533"/>
          </a:xfrm>
        </p:spPr>
        <p:txBody>
          <a:bodyPr/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Игры народов мира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4300" y="6165303"/>
            <a:ext cx="6400800" cy="586681"/>
          </a:xfrm>
        </p:spPr>
        <p:txBody>
          <a:bodyPr/>
          <a:lstStyle/>
          <a:p>
            <a:pPr>
              <a:defRPr/>
            </a:pP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4" name="Picture 6" descr="da44258ec3157b9f716027ad3182afc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26231" y="1844824"/>
            <a:ext cx="5976937" cy="345598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3"/>
          <p:cNvSpPr>
            <a:spLocks noGrp="1"/>
          </p:cNvSpPr>
          <p:nvPr>
            <p:ph type="title"/>
          </p:nvPr>
        </p:nvSpPr>
        <p:spPr>
          <a:xfrm>
            <a:off x="2681337" y="23045"/>
            <a:ext cx="4384476" cy="846329"/>
          </a:xfrm>
        </p:spPr>
        <p:txBody>
          <a:bodyPr/>
          <a:lstStyle/>
          <a:p>
            <a:pPr algn="ctr"/>
            <a:r>
              <a:rPr lang="ru-RU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Азербайджан</a:t>
            </a:r>
            <a:endParaRPr lang="ru-RU" sz="5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8049" y="5278622"/>
            <a:ext cx="7344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Жители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Азербайджана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свято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соблюдают свои национальные традиции. Традиции сопровождают азербайджанцев с момента рождения и на протяжении всей жизни.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049" y="908720"/>
            <a:ext cx="4111932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990997"/>
            <a:ext cx="2355910" cy="3401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489708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30302"/>
            <a:ext cx="1600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043608" y="5715000"/>
            <a:ext cx="7416824" cy="1143000"/>
          </a:xfrm>
        </p:spPr>
        <p:txBody>
          <a:bodyPr/>
          <a:lstStyle/>
          <a:p>
            <a:pPr eaLnBrk="1" hangingPunct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Праздники же сопровождаются истинно кавказским радушием с учетом всех традиций!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43608" y="0"/>
            <a:ext cx="4163261" cy="2780928"/>
          </a:xfrm>
          <a:prstGeom prst="round2Diag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047509"/>
            <a:ext cx="3816424" cy="2822106"/>
          </a:xfrm>
          <a:prstGeom prst="round2Diag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69216"/>
            <a:ext cx="3900591" cy="2910441"/>
          </a:xfrm>
          <a:prstGeom prst="round2Diag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5013176"/>
            <a:ext cx="7414592" cy="1470025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Особенностью азербайджанцев являются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ЛОВКОСТЬ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СМЕЛОСТЬ И СКОРОСТЬ!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 качества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прививают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35121"/>
            <a:ext cx="3456384" cy="4820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3175"/>
            <a:ext cx="86264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297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3"/>
          <p:cNvSpPr txBox="1">
            <a:spLocks/>
          </p:cNvSpPr>
          <p:nvPr/>
        </p:nvSpPr>
        <p:spPr bwMode="auto">
          <a:xfrm>
            <a:off x="3599889" y="116632"/>
            <a:ext cx="2376265" cy="804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Китай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51620" y="5517232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Китай известен как государство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этикета и церемоний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Даже приветствие друг друга – это целая церемония. Особенно известна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церемония чаепития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403" y="920814"/>
            <a:ext cx="3749241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01008"/>
            <a:ext cx="3068649" cy="2016224"/>
          </a:xfrm>
          <a:prstGeom prst="round2Diag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19" y="3501008"/>
            <a:ext cx="3287820" cy="2016224"/>
          </a:xfrm>
          <a:prstGeom prst="round2Diag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4129801"/>
            <a:ext cx="4392488" cy="1779802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Китай 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бесстрашных самураев. Воины Китая 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смелые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быстрые.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329" y="2745483"/>
            <a:ext cx="2880321" cy="377674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6686">
            <a:off x="1063195" y="296754"/>
            <a:ext cx="5900368" cy="367734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5264974"/>
            <a:ext cx="7272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Китай знаменит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своими священными животными –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драконами и черепахами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Могущество, мудрость, сила и отвага – вот в чем тренируются китайские дети в своих играх.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178" y="0"/>
            <a:ext cx="4513684" cy="3385263"/>
          </a:xfrm>
          <a:prstGeom prst="round2Diag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472501"/>
            <a:ext cx="2676760" cy="1792473"/>
          </a:xfrm>
          <a:prstGeom prst="round2Diag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472501"/>
            <a:ext cx="2844057" cy="1792473"/>
          </a:xfrm>
          <a:prstGeom prst="round2Diag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3175"/>
            <a:ext cx="86264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589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3"/>
          <p:cNvSpPr txBox="1">
            <a:spLocks/>
          </p:cNvSpPr>
          <p:nvPr/>
        </p:nvSpPr>
        <p:spPr bwMode="auto">
          <a:xfrm>
            <a:off x="1763688" y="32530"/>
            <a:ext cx="6048673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51620" y="5517232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Россия – страна, которая бережно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хранит традиции своей нации, глубоко уходящие корнями не только в православие, но даже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язычество.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755" y="1040642"/>
            <a:ext cx="3582537" cy="2388358"/>
          </a:xfrm>
          <a:prstGeom prst="round2Diag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573016"/>
            <a:ext cx="2916323" cy="1944216"/>
          </a:xfrm>
          <a:prstGeom prst="round2Diag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573016"/>
            <a:ext cx="2786710" cy="1944216"/>
          </a:xfrm>
          <a:prstGeom prst="round2Diag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11529" y="4797152"/>
            <a:ext cx="7560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Россияне продолжают отмечать языческие праздники, верят в многочисленные народные приметы и предания.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 размахом празднуют россияне свои праздники: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Рождество, Пасху, Масленицу,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сопровождаются играми, песнопениями, обрядами.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404" y="2485382"/>
            <a:ext cx="2534294" cy="204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53" y="14617"/>
            <a:ext cx="3564396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52904"/>
            <a:ext cx="3580237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768" y="116632"/>
            <a:ext cx="2492764" cy="1869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4948670" y="116632"/>
            <a:ext cx="3700490" cy="3168352"/>
          </a:xfrm>
          <a:ln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ru-RU" sz="4000" b="1" dirty="0">
                <a:solidFill>
                  <a:srgbClr val="C00000"/>
                </a:solidFill>
              </a:rPr>
              <a:t>Наш мир </a:t>
            </a:r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велик 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и </a:t>
            </a:r>
            <a:r>
              <a:rPr lang="ru-RU" sz="4000" b="1" dirty="0">
                <a:solidFill>
                  <a:srgbClr val="C00000"/>
                </a:solidFill>
              </a:rPr>
              <a:t>разнообразен.</a:t>
            </a:r>
            <a:endParaRPr lang="ru-RU" sz="4000" b="1" dirty="0" smtClean="0">
              <a:solidFill>
                <a:srgbClr val="C0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574" y="17465"/>
            <a:ext cx="360040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574" y="3617865"/>
            <a:ext cx="6624736" cy="3240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9" y="5013176"/>
            <a:ext cx="7272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масленичной неделе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дети и взрослые катались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гор на ледянках, на конях по деревне, на коньках,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играли в игры: бой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мешками, снежный тир, ледяной столб, кулачные бои, перетягивание каната.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537" y="2991933"/>
            <a:ext cx="2604565" cy="1878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651" y="0"/>
            <a:ext cx="3460766" cy="25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028" y="2854001"/>
            <a:ext cx="2984011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8" y="3287"/>
            <a:ext cx="3456384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3175"/>
            <a:ext cx="86264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389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6912768" cy="68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1719"/>
            <a:ext cx="5212886" cy="415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570" y="4581128"/>
            <a:ext cx="2154535" cy="215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924" y="0"/>
            <a:ext cx="5225688" cy="348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552696"/>
            <a:ext cx="4407072" cy="330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Заголовок 2"/>
          <p:cNvSpPr>
            <a:spLocks noGrp="1"/>
          </p:cNvSpPr>
          <p:nvPr>
            <p:ph type="ctrTitle"/>
          </p:nvPr>
        </p:nvSpPr>
        <p:spPr>
          <a:xfrm>
            <a:off x="685800" y="476250"/>
            <a:ext cx="7772400" cy="1728788"/>
          </a:xfrm>
        </p:spPr>
        <p:txBody>
          <a:bodyPr/>
          <a:lstStyle/>
          <a:p>
            <a:endParaRPr lang="ru-RU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1259632" y="5647849"/>
            <a:ext cx="6984776" cy="1021512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Наша страна – многонациональна. 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И </a:t>
            </a:r>
            <a:r>
              <a:rPr lang="ru-RU" sz="2800" b="1" dirty="0">
                <a:solidFill>
                  <a:srgbClr val="C00000"/>
                </a:solidFill>
              </a:rPr>
              <a:t>это – величайшее богатство.</a:t>
            </a:r>
            <a:endParaRPr lang="ru-RU" sz="2800" b="1" dirty="0" smtClean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1225"/>
            <a:ext cx="5616624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827584" y="665312"/>
            <a:ext cx="7633221" cy="6192688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solidFill>
                  <a:srgbClr val="C00000"/>
                </a:solidFill>
              </a:rPr>
              <a:t>         </a:t>
            </a:r>
            <a:r>
              <a:rPr lang="ru-RU" b="1" dirty="0" smtClean="0">
                <a:solidFill>
                  <a:srgbClr val="C00000"/>
                </a:solidFill>
              </a:rPr>
              <a:t>«</a:t>
            </a:r>
            <a:r>
              <a:rPr lang="ru-RU" b="1" dirty="0">
                <a:solidFill>
                  <a:srgbClr val="C00000"/>
                </a:solidFill>
              </a:rPr>
              <a:t>Когда-то мудрецы решили спрятать </a:t>
            </a:r>
            <a:r>
              <a:rPr lang="ru-RU" b="1" u="sng" dirty="0" smtClean="0">
                <a:solidFill>
                  <a:srgbClr val="C00000"/>
                </a:solidFill>
              </a:rPr>
              <a:t>все тайны </a:t>
            </a:r>
            <a:r>
              <a:rPr lang="ru-RU" b="1" u="sng" dirty="0">
                <a:solidFill>
                  <a:srgbClr val="C00000"/>
                </a:solidFill>
              </a:rPr>
              <a:t>своих народов</a:t>
            </a:r>
            <a:r>
              <a:rPr lang="ru-RU" b="1" dirty="0">
                <a:solidFill>
                  <a:srgbClr val="C00000"/>
                </a:solidFill>
              </a:rPr>
              <a:t>, чтобы не растерять их и сохранить уникальность. И договорились, что никогда не будут говорить  о них вслух, а будут передавать их своим детям, чтобы те смогли передать своим. Так и случилось!» 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just">
              <a:buNone/>
            </a:pP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         И </a:t>
            </a:r>
            <a:r>
              <a:rPr lang="ru-RU" b="1" dirty="0">
                <a:solidFill>
                  <a:srgbClr val="C00000"/>
                </a:solidFill>
              </a:rPr>
              <a:t>до сих пор все тайны, силу и мудрость своего народа дети узнают через </a:t>
            </a:r>
            <a:r>
              <a:rPr lang="ru-RU" b="1" u="sng" dirty="0">
                <a:solidFill>
                  <a:srgbClr val="C00000"/>
                </a:solidFill>
              </a:rPr>
              <a:t>специальные </a:t>
            </a:r>
            <a:r>
              <a:rPr lang="ru-RU" b="1" u="sng" dirty="0" smtClean="0">
                <a:solidFill>
                  <a:srgbClr val="C00000"/>
                </a:solidFill>
              </a:rPr>
              <a:t>обряды</a:t>
            </a:r>
            <a:r>
              <a:rPr lang="ru-RU" b="1" dirty="0" smtClean="0">
                <a:solidFill>
                  <a:srgbClr val="C00000"/>
                </a:solidFill>
              </a:rPr>
              <a:t> –                    мы </a:t>
            </a:r>
            <a:r>
              <a:rPr lang="ru-RU" b="1" dirty="0">
                <a:solidFill>
                  <a:srgbClr val="C00000"/>
                </a:solidFill>
              </a:rPr>
              <a:t>их называем </a:t>
            </a:r>
            <a:r>
              <a:rPr lang="ru-RU" b="1" u="sng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«ИГРЫ»!</a:t>
            </a:r>
            <a:endParaRPr lang="ru-RU" b="1" u="sng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1043608" y="4714350"/>
            <a:ext cx="7416824" cy="2119891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</a:pP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каждых народов и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национальностей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играют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свои  игры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через них узнают,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насколько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быть ловким, быстрым,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сильным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ценить дружбу и уважать соперника.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876" y="-4608"/>
            <a:ext cx="3312368" cy="232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479" y="2423925"/>
            <a:ext cx="2183161" cy="2346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454" y="2819692"/>
            <a:ext cx="3528392" cy="1951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575" y="24080"/>
            <a:ext cx="3862150" cy="2684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Текст 4"/>
          <p:cNvSpPr>
            <a:spLocks noGrp="1"/>
          </p:cNvSpPr>
          <p:nvPr>
            <p:ph type="body" idx="1"/>
          </p:nvPr>
        </p:nvSpPr>
        <p:spPr>
          <a:xfrm>
            <a:off x="457200" y="2128838"/>
            <a:ext cx="4040188" cy="46037"/>
          </a:xfrm>
        </p:spPr>
        <p:txBody>
          <a:bodyPr/>
          <a:lstStyle/>
          <a:p>
            <a:r>
              <a:rPr lang="ru-RU" dirty="0" smtClean="0"/>
              <a:t>т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6264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478772" y="1152949"/>
            <a:ext cx="278369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ИНДИЯ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43609" y="3068960"/>
            <a:ext cx="30243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Индусы -доброжелательный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веселый народ, строго соблюдающий общие традиции и правила.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587" y="-1393"/>
            <a:ext cx="4294346" cy="2847338"/>
          </a:xfrm>
          <a:prstGeom prst="round2Diag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845945"/>
            <a:ext cx="4392274" cy="3081147"/>
          </a:xfrm>
          <a:prstGeom prst="round2Diag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302" y="0"/>
            <a:ext cx="6279912" cy="417646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2850" y="4176174"/>
            <a:ext cx="73448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этой страны  связана с религией. </a:t>
            </a:r>
            <a:r>
              <a:rPr lang="ru-RU" sz="24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Индусы почитают животных: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коров, слонов, тигров, змей и лягушек, которые считаются священными животными. Убивать этих животных нельзя. И дети всех народов Индии стремятся подражать  ловкости и мудрости животных, поэтому и </a:t>
            </a:r>
            <a:r>
              <a:rPr lang="ru-RU" sz="24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играют в игры, которые связаны с животными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759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3175"/>
            <a:ext cx="86264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54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1719</TotalTime>
  <Words>385</Words>
  <Application>Microsoft Office PowerPoint</Application>
  <PresentationFormat>Экран (4:3)</PresentationFormat>
  <Paragraphs>28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Игры народов мира</vt:lpstr>
      <vt:lpstr>Наш мир  велик  и разнообразен.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Азербайджан</vt:lpstr>
      <vt:lpstr>Праздники же сопровождаются истинно кавказским радушием с учетом всех традиций!</vt:lpstr>
      <vt:lpstr>Особенностью азербайджанцев являются  ЛОВКОСТЬ, СМЕЛОСТЬ И СКОРОСТЬ!  Именно эти качества и прививают детям.</vt:lpstr>
      <vt:lpstr>Презентация PowerPoint</vt:lpstr>
      <vt:lpstr>Презентация PowerPoint</vt:lpstr>
      <vt:lpstr>Именно Китай –  родина бесстрашных самураев. Воины Китая –  смелые и быстрые.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A.Klein</dc:creator>
  <cp:lastModifiedBy>Марьевская СОШ</cp:lastModifiedBy>
  <cp:revision>70</cp:revision>
  <dcterms:created xsi:type="dcterms:W3CDTF">2010-08-19T21:03:08Z</dcterms:created>
  <dcterms:modified xsi:type="dcterms:W3CDTF">2020-05-22T11:32:19Z</dcterms:modified>
</cp:coreProperties>
</file>