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49368" y="-3865"/>
            <a:ext cx="5947689" cy="685799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71822" y="34792"/>
            <a:ext cx="6011663" cy="676684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60446" y="24897"/>
            <a:ext cx="6098840" cy="69496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06956" y="38212"/>
            <a:ext cx="5889466" cy="684684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26102" y="-22748"/>
            <a:ext cx="5938629" cy="690007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42422" y="34792"/>
            <a:ext cx="5825555" cy="680387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73439" y="23272"/>
            <a:ext cx="5872993" cy="6823129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7511" y="19329"/>
            <a:ext cx="5669662" cy="682320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BAH3-L09</dc:creator>
  <dcterms:created xsi:type="dcterms:W3CDTF">2015-05-11T17:36:16Z</dcterms:created>
  <dcterms:modified xsi:type="dcterms:W3CDTF">2023-04-20T18:42:43Z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bd759c6e47b9413da8e8ab980e67a281</vt:lpwstr>
  </property>
</Properties>
</file>