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0648"/>
            <a:ext cx="7848872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85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88640"/>
            <a:ext cx="7488832" cy="655272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245328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88640"/>
            <a:ext cx="7272808" cy="64807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28884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60648"/>
            <a:ext cx="5400600" cy="6597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042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0"/>
            <a:ext cx="70567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8691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людмила</dc:creator>
  <cp:lastModifiedBy>людмила</cp:lastModifiedBy>
  <cp:revision>2</cp:revision>
  <dcterms:created xsi:type="dcterms:W3CDTF">2023-04-21T05:13:02Z</dcterms:created>
  <dcterms:modified xsi:type="dcterms:W3CDTF">2023-04-21T05:21:44Z</dcterms:modified>
</cp:coreProperties>
</file>